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82" r:id="rId3"/>
    <p:sldId id="257" r:id="rId4"/>
    <p:sldId id="260" r:id="rId5"/>
    <p:sldId id="268" r:id="rId6"/>
    <p:sldId id="274" r:id="rId7"/>
    <p:sldId id="283" r:id="rId8"/>
    <p:sldId id="285" r:id="rId9"/>
    <p:sldId id="284" r:id="rId10"/>
    <p:sldId id="286" r:id="rId11"/>
    <p:sldId id="287" r:id="rId12"/>
    <p:sldId id="304" r:id="rId13"/>
    <p:sldId id="288" r:id="rId14"/>
    <p:sldId id="298" r:id="rId15"/>
    <p:sldId id="289" r:id="rId16"/>
    <p:sldId id="296" r:id="rId17"/>
    <p:sldId id="290" r:id="rId18"/>
    <p:sldId id="297" r:id="rId19"/>
    <p:sldId id="291" r:id="rId20"/>
    <p:sldId id="299" r:id="rId21"/>
    <p:sldId id="292" r:id="rId22"/>
    <p:sldId id="300" r:id="rId23"/>
    <p:sldId id="302" r:id="rId24"/>
    <p:sldId id="293" r:id="rId25"/>
    <p:sldId id="294" r:id="rId26"/>
    <p:sldId id="25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B6920"/>
    <a:srgbClr val="0B63DA"/>
    <a:srgbClr val="FFFFFF"/>
    <a:srgbClr val="EB6C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88" autoAdjust="0"/>
    <p:restoredTop sz="94660"/>
  </p:normalViewPr>
  <p:slideViewPr>
    <p:cSldViewPr snapToGrid="0">
      <p:cViewPr varScale="1">
        <p:scale>
          <a:sx n="73" d="100"/>
          <a:sy n="73" d="100"/>
        </p:scale>
        <p:origin x="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90FB1-2E20-41F7-80C5-EC1E4D5E47D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34A80-C531-4F21-B9BF-A80BE16EC8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2_Placeholder">
    <p:spTree>
      <p:nvGrpSpPr>
        <p:cNvPr id="1" name=""/>
        <p:cNvGrpSpPr/>
        <p:nvPr/>
      </p:nvGrpSpPr>
      <p:grpSpPr>
        <a:xfrm>
          <a:off x="0" y="0"/>
          <a:ext cx="0" cy="0"/>
          <a:chOff x="0" y="0"/>
          <a:chExt cx="0" cy="0"/>
        </a:xfrm>
      </p:grpSpPr>
      <p:sp>
        <p:nvSpPr>
          <p:cNvPr id="20" name="Picture Placeholder 2"/>
          <p:cNvSpPr>
            <a:spLocks noGrp="1"/>
          </p:cNvSpPr>
          <p:nvPr>
            <p:ph type="pic" sz="quarter" idx="27"/>
          </p:nvPr>
        </p:nvSpPr>
        <p:spPr>
          <a:xfrm>
            <a:off x="397511" y="2803813"/>
            <a:ext cx="3589262" cy="1250373"/>
          </a:xfrm>
          <a:solidFill>
            <a:schemeClr val="bg1">
              <a:lumMod val="95000"/>
            </a:schemeClr>
          </a:solidFill>
        </p:spPr>
        <p:txBody>
          <a:bodyPr>
            <a:normAutofit/>
          </a:bodyPr>
          <a:lstStyle>
            <a:lvl1pPr>
              <a:defRPr sz="1400"/>
            </a:lvl1pPr>
          </a:lstStyle>
          <a:p>
            <a:endParaRPr lang="en-US"/>
          </a:p>
        </p:txBody>
      </p:sp>
      <p:sp>
        <p:nvSpPr>
          <p:cNvPr id="21" name="Picture Placeholder 2"/>
          <p:cNvSpPr>
            <a:spLocks noGrp="1"/>
          </p:cNvSpPr>
          <p:nvPr>
            <p:ph type="pic" sz="quarter" idx="28"/>
          </p:nvPr>
        </p:nvSpPr>
        <p:spPr>
          <a:xfrm>
            <a:off x="4295261" y="2803813"/>
            <a:ext cx="3589262" cy="1250373"/>
          </a:xfrm>
          <a:solidFill>
            <a:schemeClr val="bg1">
              <a:lumMod val="95000"/>
            </a:schemeClr>
          </a:solidFill>
        </p:spPr>
        <p:txBody>
          <a:bodyPr>
            <a:normAutofit/>
          </a:bodyPr>
          <a:lstStyle>
            <a:lvl1pPr>
              <a:defRPr sz="1400"/>
            </a:lvl1pPr>
          </a:lstStyle>
          <a:p>
            <a:endParaRPr lang="en-US"/>
          </a:p>
        </p:txBody>
      </p:sp>
      <p:sp>
        <p:nvSpPr>
          <p:cNvPr id="22" name="Picture Placeholder 2"/>
          <p:cNvSpPr>
            <a:spLocks noGrp="1"/>
          </p:cNvSpPr>
          <p:nvPr>
            <p:ph type="pic" sz="quarter" idx="29"/>
          </p:nvPr>
        </p:nvSpPr>
        <p:spPr>
          <a:xfrm>
            <a:off x="8193012" y="2803813"/>
            <a:ext cx="3589262" cy="1250373"/>
          </a:xfrm>
          <a:solidFill>
            <a:schemeClr val="bg1">
              <a:lumMod val="95000"/>
            </a:schemeClr>
          </a:solidFill>
        </p:spPr>
        <p:txBody>
          <a:bodyPr>
            <a:normAutofit/>
          </a:bodyPr>
          <a:lstStyle>
            <a:lvl1pPr>
              <a:defRPr sz="1400"/>
            </a:lvl1pPr>
          </a:lstStyle>
          <a:p>
            <a:endParaRPr lang="en-US"/>
          </a:p>
        </p:txBody>
      </p:sp>
      <p:sp>
        <p:nvSpPr>
          <p:cNvPr id="23" name="Picture Placeholder 2"/>
          <p:cNvSpPr>
            <a:spLocks noGrp="1"/>
          </p:cNvSpPr>
          <p:nvPr>
            <p:ph type="pic" sz="quarter" idx="30"/>
          </p:nvPr>
        </p:nvSpPr>
        <p:spPr>
          <a:xfrm>
            <a:off x="397511" y="4410941"/>
            <a:ext cx="3589262" cy="1250373"/>
          </a:xfrm>
          <a:solidFill>
            <a:schemeClr val="bg1">
              <a:lumMod val="95000"/>
            </a:schemeClr>
          </a:solidFill>
        </p:spPr>
        <p:txBody>
          <a:bodyPr>
            <a:normAutofit/>
          </a:bodyPr>
          <a:lstStyle>
            <a:lvl1pPr>
              <a:defRPr sz="1400"/>
            </a:lvl1pPr>
          </a:lstStyle>
          <a:p>
            <a:endParaRPr lang="en-US"/>
          </a:p>
        </p:txBody>
      </p:sp>
      <p:sp>
        <p:nvSpPr>
          <p:cNvPr id="24" name="Picture Placeholder 2"/>
          <p:cNvSpPr>
            <a:spLocks noGrp="1"/>
          </p:cNvSpPr>
          <p:nvPr>
            <p:ph type="pic" sz="quarter" idx="31"/>
          </p:nvPr>
        </p:nvSpPr>
        <p:spPr>
          <a:xfrm>
            <a:off x="4295261" y="4410941"/>
            <a:ext cx="3589262" cy="1250373"/>
          </a:xfrm>
          <a:solidFill>
            <a:schemeClr val="bg1">
              <a:lumMod val="95000"/>
            </a:schemeClr>
          </a:solidFill>
        </p:spPr>
        <p:txBody>
          <a:bodyPr>
            <a:normAutofit/>
          </a:bodyPr>
          <a:lstStyle>
            <a:lvl1pPr>
              <a:defRPr sz="1400"/>
            </a:lvl1pPr>
          </a:lstStyle>
          <a:p>
            <a:endParaRPr lang="en-US"/>
          </a:p>
        </p:txBody>
      </p:sp>
      <p:sp>
        <p:nvSpPr>
          <p:cNvPr id="25" name="Picture Placeholder 2"/>
          <p:cNvSpPr>
            <a:spLocks noGrp="1"/>
          </p:cNvSpPr>
          <p:nvPr>
            <p:ph type="pic" sz="quarter" idx="32"/>
          </p:nvPr>
        </p:nvSpPr>
        <p:spPr>
          <a:xfrm>
            <a:off x="8193012" y="4410941"/>
            <a:ext cx="3589262" cy="1250373"/>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3_Placeholder">
    <p:spTree>
      <p:nvGrpSpPr>
        <p:cNvPr id="1" name=""/>
        <p:cNvGrpSpPr/>
        <p:nvPr/>
      </p:nvGrpSpPr>
      <p:grpSpPr>
        <a:xfrm>
          <a:off x="0" y="0"/>
          <a:ext cx="0" cy="0"/>
          <a:chOff x="0" y="0"/>
          <a:chExt cx="0" cy="0"/>
        </a:xfrm>
      </p:grpSpPr>
      <p:sp>
        <p:nvSpPr>
          <p:cNvPr id="35" name="Picture Placeholder 2"/>
          <p:cNvSpPr>
            <a:spLocks noGrp="1"/>
          </p:cNvSpPr>
          <p:nvPr>
            <p:ph type="pic" sz="quarter" idx="32"/>
          </p:nvPr>
        </p:nvSpPr>
        <p:spPr>
          <a:xfrm>
            <a:off x="6823192" y="1695465"/>
            <a:ext cx="1439793" cy="1439419"/>
          </a:xfrm>
          <a:solidFill>
            <a:schemeClr val="bg1">
              <a:lumMod val="95000"/>
            </a:schemeClr>
          </a:solidFill>
        </p:spPr>
        <p:txBody>
          <a:bodyPr>
            <a:normAutofit/>
          </a:bodyPr>
          <a:lstStyle>
            <a:lvl1pPr>
              <a:defRPr sz="1400"/>
            </a:lvl1pPr>
          </a:lstStyle>
          <a:p>
            <a:endParaRPr lang="en-US"/>
          </a:p>
        </p:txBody>
      </p:sp>
      <p:sp>
        <p:nvSpPr>
          <p:cNvPr id="36" name="Picture Placeholder 2"/>
          <p:cNvSpPr>
            <a:spLocks noGrp="1"/>
          </p:cNvSpPr>
          <p:nvPr>
            <p:ph type="pic" sz="quarter" idx="33"/>
          </p:nvPr>
        </p:nvSpPr>
        <p:spPr>
          <a:xfrm>
            <a:off x="8449235" y="1695465"/>
            <a:ext cx="1439793" cy="1439419"/>
          </a:xfrm>
          <a:solidFill>
            <a:schemeClr val="bg1">
              <a:lumMod val="95000"/>
            </a:schemeClr>
          </a:solidFill>
        </p:spPr>
        <p:txBody>
          <a:bodyPr>
            <a:normAutofit/>
          </a:bodyPr>
          <a:lstStyle>
            <a:lvl1pPr>
              <a:defRPr sz="1400"/>
            </a:lvl1pPr>
          </a:lstStyle>
          <a:p>
            <a:endParaRPr lang="en-US"/>
          </a:p>
        </p:txBody>
      </p:sp>
      <p:sp>
        <p:nvSpPr>
          <p:cNvPr id="37" name="Picture Placeholder 2"/>
          <p:cNvSpPr>
            <a:spLocks noGrp="1"/>
          </p:cNvSpPr>
          <p:nvPr>
            <p:ph type="pic" sz="quarter" idx="34"/>
          </p:nvPr>
        </p:nvSpPr>
        <p:spPr>
          <a:xfrm>
            <a:off x="10075277" y="1695465"/>
            <a:ext cx="1439793" cy="1439419"/>
          </a:xfrm>
          <a:solidFill>
            <a:schemeClr val="bg1">
              <a:lumMod val="95000"/>
            </a:schemeClr>
          </a:solidFill>
        </p:spPr>
        <p:txBody>
          <a:bodyPr>
            <a:normAutofit/>
          </a:bodyPr>
          <a:lstStyle>
            <a:lvl1pPr>
              <a:defRPr sz="1400"/>
            </a:lvl1pPr>
          </a:lstStyle>
          <a:p>
            <a:endParaRPr lang="en-US"/>
          </a:p>
        </p:txBody>
      </p:sp>
      <p:sp>
        <p:nvSpPr>
          <p:cNvPr id="38" name="Picture Placeholder 2"/>
          <p:cNvSpPr>
            <a:spLocks noGrp="1"/>
          </p:cNvSpPr>
          <p:nvPr>
            <p:ph type="pic" sz="quarter" idx="35"/>
          </p:nvPr>
        </p:nvSpPr>
        <p:spPr>
          <a:xfrm>
            <a:off x="6823192" y="3321083"/>
            <a:ext cx="1439793" cy="1439419"/>
          </a:xfrm>
          <a:solidFill>
            <a:schemeClr val="bg1">
              <a:lumMod val="95000"/>
            </a:schemeClr>
          </a:solidFill>
        </p:spPr>
        <p:txBody>
          <a:bodyPr>
            <a:normAutofit/>
          </a:bodyPr>
          <a:lstStyle>
            <a:lvl1pPr>
              <a:defRPr sz="1400"/>
            </a:lvl1pPr>
          </a:lstStyle>
          <a:p>
            <a:endParaRPr lang="en-US"/>
          </a:p>
        </p:txBody>
      </p:sp>
      <p:sp>
        <p:nvSpPr>
          <p:cNvPr id="39" name="Picture Placeholder 2"/>
          <p:cNvSpPr>
            <a:spLocks noGrp="1"/>
          </p:cNvSpPr>
          <p:nvPr>
            <p:ph type="pic" sz="quarter" idx="36"/>
          </p:nvPr>
        </p:nvSpPr>
        <p:spPr>
          <a:xfrm>
            <a:off x="8449235" y="3321083"/>
            <a:ext cx="1439793" cy="1439419"/>
          </a:xfrm>
          <a:solidFill>
            <a:schemeClr val="bg1">
              <a:lumMod val="95000"/>
            </a:schemeClr>
          </a:solidFill>
        </p:spPr>
        <p:txBody>
          <a:bodyPr>
            <a:normAutofit/>
          </a:bodyPr>
          <a:lstStyle>
            <a:lvl1pPr>
              <a:defRPr sz="1400"/>
            </a:lvl1pPr>
          </a:lstStyle>
          <a:p>
            <a:endParaRPr lang="en-US"/>
          </a:p>
        </p:txBody>
      </p:sp>
      <p:sp>
        <p:nvSpPr>
          <p:cNvPr id="40" name="Picture Placeholder 2"/>
          <p:cNvSpPr>
            <a:spLocks noGrp="1"/>
          </p:cNvSpPr>
          <p:nvPr>
            <p:ph type="pic" sz="quarter" idx="37"/>
          </p:nvPr>
        </p:nvSpPr>
        <p:spPr>
          <a:xfrm>
            <a:off x="10075277" y="3321083"/>
            <a:ext cx="1439793" cy="1439419"/>
          </a:xfrm>
          <a:solidFill>
            <a:schemeClr val="bg1">
              <a:lumMod val="95000"/>
            </a:schemeClr>
          </a:solidFill>
        </p:spPr>
        <p:txBody>
          <a:bodyPr>
            <a:normAutofit/>
          </a:bodyPr>
          <a:lstStyle>
            <a:lvl1pPr>
              <a:defRPr sz="1400"/>
            </a:lvl1pPr>
          </a:lstStyle>
          <a:p>
            <a:endParaRPr lang="en-US"/>
          </a:p>
        </p:txBody>
      </p:sp>
      <p:sp>
        <p:nvSpPr>
          <p:cNvPr id="41" name="Picture Placeholder 2"/>
          <p:cNvSpPr>
            <a:spLocks noGrp="1"/>
          </p:cNvSpPr>
          <p:nvPr>
            <p:ph type="pic" sz="quarter" idx="38"/>
          </p:nvPr>
        </p:nvSpPr>
        <p:spPr>
          <a:xfrm>
            <a:off x="6823192" y="4946702"/>
            <a:ext cx="1439793" cy="1439419"/>
          </a:xfrm>
          <a:solidFill>
            <a:schemeClr val="bg1">
              <a:lumMod val="95000"/>
            </a:schemeClr>
          </a:solidFill>
        </p:spPr>
        <p:txBody>
          <a:bodyPr>
            <a:normAutofit/>
          </a:bodyPr>
          <a:lstStyle>
            <a:lvl1pPr>
              <a:defRPr sz="1400"/>
            </a:lvl1pPr>
          </a:lstStyle>
          <a:p>
            <a:endParaRPr lang="en-US"/>
          </a:p>
        </p:txBody>
      </p:sp>
      <p:sp>
        <p:nvSpPr>
          <p:cNvPr id="42" name="Picture Placeholder 2"/>
          <p:cNvSpPr>
            <a:spLocks noGrp="1"/>
          </p:cNvSpPr>
          <p:nvPr>
            <p:ph type="pic" sz="quarter" idx="39"/>
          </p:nvPr>
        </p:nvSpPr>
        <p:spPr>
          <a:xfrm>
            <a:off x="8449235" y="4946702"/>
            <a:ext cx="1439793" cy="1439419"/>
          </a:xfrm>
          <a:solidFill>
            <a:schemeClr val="bg1">
              <a:lumMod val="95000"/>
            </a:schemeClr>
          </a:solidFill>
        </p:spPr>
        <p:txBody>
          <a:bodyPr>
            <a:normAutofit/>
          </a:bodyPr>
          <a:lstStyle>
            <a:lvl1pPr>
              <a:defRPr sz="1400"/>
            </a:lvl1pPr>
          </a:lstStyle>
          <a:p>
            <a:endParaRPr lang="en-US"/>
          </a:p>
        </p:txBody>
      </p:sp>
      <p:sp>
        <p:nvSpPr>
          <p:cNvPr id="43" name="Rectangle 42"/>
          <p:cNvSpPr/>
          <p:nvPr userDrawn="1"/>
        </p:nvSpPr>
        <p:spPr>
          <a:xfrm>
            <a:off x="10075277" y="4946702"/>
            <a:ext cx="1439793" cy="14394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Picture Placeholder 2"/>
          <p:cNvSpPr>
            <a:spLocks noGrp="1"/>
          </p:cNvSpPr>
          <p:nvPr>
            <p:ph type="pic" sz="quarter" idx="40"/>
          </p:nvPr>
        </p:nvSpPr>
        <p:spPr>
          <a:xfrm>
            <a:off x="10075277" y="4946702"/>
            <a:ext cx="1439793" cy="1439419"/>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4_Placeholder">
    <p:spTree>
      <p:nvGrpSpPr>
        <p:cNvPr id="1" name=""/>
        <p:cNvGrpSpPr/>
        <p:nvPr/>
      </p:nvGrpSpPr>
      <p:grpSpPr>
        <a:xfrm>
          <a:off x="0" y="0"/>
          <a:ext cx="0" cy="0"/>
          <a:chOff x="0" y="0"/>
          <a:chExt cx="0" cy="0"/>
        </a:xfrm>
      </p:grpSpPr>
      <p:sp>
        <p:nvSpPr>
          <p:cNvPr id="15" name="Picture Placeholder 2"/>
          <p:cNvSpPr>
            <a:spLocks noGrp="1"/>
          </p:cNvSpPr>
          <p:nvPr>
            <p:ph type="pic" sz="quarter" idx="39"/>
          </p:nvPr>
        </p:nvSpPr>
        <p:spPr>
          <a:xfrm>
            <a:off x="590692" y="2502431"/>
            <a:ext cx="3988261" cy="2263140"/>
          </a:xfrm>
          <a:solidFill>
            <a:schemeClr val="bg1">
              <a:lumMod val="95000"/>
            </a:schemeClr>
          </a:solidFill>
        </p:spPr>
        <p:txBody>
          <a:bodyPr>
            <a:normAutofit/>
          </a:bodyPr>
          <a:lstStyle>
            <a:lvl1pPr>
              <a:defRPr sz="1400"/>
            </a:lvl1pPr>
          </a:lstStyle>
          <a:p>
            <a:endParaRPr lang="en-US"/>
          </a:p>
        </p:txBody>
      </p:sp>
      <p:sp>
        <p:nvSpPr>
          <p:cNvPr id="16" name="Picture Placeholder 2"/>
          <p:cNvSpPr>
            <a:spLocks noGrp="1"/>
          </p:cNvSpPr>
          <p:nvPr>
            <p:ph type="pic" sz="quarter" idx="40"/>
          </p:nvPr>
        </p:nvSpPr>
        <p:spPr>
          <a:xfrm>
            <a:off x="7662014" y="2502431"/>
            <a:ext cx="3988261" cy="2263140"/>
          </a:xfrm>
          <a:solidFill>
            <a:schemeClr val="bg1">
              <a:lumMod val="95000"/>
            </a:schemeClr>
          </a:solidFill>
        </p:spPr>
        <p:txBody>
          <a:bodyPr>
            <a:normAutofit/>
          </a:bodyPr>
          <a:lstStyle>
            <a:lvl1pPr>
              <a:defRPr sz="1400"/>
            </a:lvl1pPr>
          </a:lstStyle>
          <a:p>
            <a:endParaRPr lang="en-US"/>
          </a:p>
        </p:txBody>
      </p:sp>
      <p:sp>
        <p:nvSpPr>
          <p:cNvPr id="14" name="Picture Placeholder 2"/>
          <p:cNvSpPr>
            <a:spLocks noGrp="1"/>
          </p:cNvSpPr>
          <p:nvPr>
            <p:ph type="pic" sz="quarter" idx="41"/>
          </p:nvPr>
        </p:nvSpPr>
        <p:spPr>
          <a:xfrm>
            <a:off x="4099567" y="2502431"/>
            <a:ext cx="3988261" cy="226314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65786E9-A898-4B9F-8D9C-1BD4FD49FD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58EAD0-D051-420D-8980-A04CA69FD9E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786E9-A898-4B9F-8D9C-1BD4FD49FD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8EAD0-D051-420D-8980-A04CA69FD9E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54355" y="501015"/>
            <a:ext cx="9321800" cy="1938020"/>
          </a:xfrm>
          <a:prstGeom prst="rect">
            <a:avLst/>
          </a:prstGeom>
          <a:noFill/>
        </p:spPr>
        <p:txBody>
          <a:bodyPr wrap="square" rtlCol="0">
            <a:spAutoFit/>
          </a:bodyPr>
          <a:lstStyle/>
          <a:p>
            <a:r>
              <a:rPr lang="en-US" altLang="zh-CN" sz="60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rPr>
              <a:t>Fed Up of managing your health records??</a:t>
            </a:r>
            <a:endParaRPr lang="zh-CN" altLang="en-US" sz="60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endParaRPr>
          </a:p>
        </p:txBody>
      </p:sp>
      <p:sp>
        <p:nvSpPr>
          <p:cNvPr id="3" name="Text Box 2"/>
          <p:cNvSpPr txBox="1"/>
          <p:nvPr/>
        </p:nvSpPr>
        <p:spPr>
          <a:xfrm>
            <a:off x="554355" y="3833495"/>
            <a:ext cx="10875010" cy="2306955"/>
          </a:xfrm>
          <a:prstGeom prst="rect">
            <a:avLst/>
          </a:prstGeom>
          <a:noFill/>
        </p:spPr>
        <p:txBody>
          <a:bodyPr wrap="none" rtlCol="0">
            <a:spAutoFit/>
          </a:bodyPr>
          <a:p>
            <a:pPr algn="l"/>
            <a:r>
              <a:rPr lang="zh-CN" altLang="en-US" sz="48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sym typeface="+mn-ea"/>
              </a:rPr>
              <a:t>Welcome to the smart way of digitally </a:t>
            </a:r>
            <a:endParaRPr lang="zh-CN" altLang="en-US" sz="48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sym typeface="+mn-ea"/>
            </a:endParaRPr>
          </a:p>
          <a:p>
            <a:pPr algn="l"/>
            <a:r>
              <a:rPr lang="zh-CN" altLang="en-US" sz="48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sym typeface="+mn-ea"/>
              </a:rPr>
              <a:t>managing health records</a:t>
            </a:r>
            <a:endParaRPr lang="zh-CN" altLang="en-US" sz="48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endParaRPr>
          </a:p>
          <a:p>
            <a:endParaRPr lang="en-US" sz="4800"/>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Effect transition="in" filter="fade">
                                      <p:cBhvr>
                                        <p:cTn id="9" dur="75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4)"/>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042160" y="3013710"/>
            <a:ext cx="6888480" cy="829945"/>
          </a:xfrm>
          <a:prstGeom prst="rect">
            <a:avLst/>
          </a:prstGeom>
          <a:noFill/>
        </p:spPr>
        <p:txBody>
          <a:bodyPr wrap="none" rtlCol="0">
            <a:spAutoFit/>
          </a:bodyPr>
          <a:p>
            <a:pPr algn="l"/>
            <a:r>
              <a:rPr lang="en-US" sz="4800">
                <a:solidFill>
                  <a:schemeClr val="tx1"/>
                </a:solidFill>
                <a:effectLst>
                  <a:outerShdw blurRad="38100" dist="19050" dir="2700000" algn="tl" rotWithShape="0">
                    <a:schemeClr val="dk1">
                      <a:alpha val="40000"/>
                    </a:schemeClr>
                  </a:outerShdw>
                </a:effectLst>
              </a:rPr>
              <a:t>Facilities for doctors</a:t>
            </a:r>
            <a:endParaRPr lang="en-US" sz="48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6)"/>
          <p:cNvPicPr>
            <a:picLocks noChangeAspect="1"/>
          </p:cNvPicPr>
          <p:nvPr/>
        </p:nvPicPr>
        <p:blipFill>
          <a:blip r:embed="rId1"/>
          <a:stretch>
            <a:fillRect/>
          </a:stretch>
        </p:blipFill>
        <p:spPr>
          <a:xfrm>
            <a:off x="0" y="-635"/>
            <a:ext cx="12192000" cy="6858635"/>
          </a:xfrm>
          <a:prstGeom prst="rect">
            <a:avLst/>
          </a:prstGeom>
        </p:spPr>
      </p:pic>
    </p:spTree>
  </p:cSld>
  <p:clrMapOvr>
    <a:masterClrMapping/>
  </p:clrMapOvr>
  <p:transition advTm="3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95)"/>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11)"/>
          <p:cNvPicPr>
            <a:picLocks noChangeAspect="1"/>
          </p:cNvPicPr>
          <p:nvPr/>
        </p:nvPicPr>
        <p:blipFill>
          <a:blip r:embed="rId1"/>
          <a:stretch>
            <a:fillRect/>
          </a:stretch>
        </p:blipFill>
        <p:spPr>
          <a:xfrm>
            <a:off x="0" y="-635"/>
            <a:ext cx="12192000" cy="6859270"/>
          </a:xfrm>
          <a:prstGeom prst="rect">
            <a:avLst/>
          </a:prstGeom>
        </p:spPr>
      </p:pic>
    </p:spTree>
  </p:cSld>
  <p:clrMapOvr>
    <a:masterClrMapping/>
  </p:clrMapOvr>
  <p:transition advTm="3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99)"/>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transition advTm="3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2)"/>
          <p:cNvPicPr>
            <a:picLocks noChangeAspect="1"/>
          </p:cNvPicPr>
          <p:nvPr/>
        </p:nvPicPr>
        <p:blipFill>
          <a:blip r:embed="rId1"/>
          <a:srcRect t="8787"/>
          <a:stretch>
            <a:fillRect/>
          </a:stretch>
        </p:blipFill>
        <p:spPr>
          <a:xfrm>
            <a:off x="0" y="-635"/>
            <a:ext cx="12192000" cy="6859270"/>
          </a:xfrm>
          <a:prstGeom prst="rect">
            <a:avLst/>
          </a:prstGeom>
        </p:spPr>
      </p:pic>
    </p:spTree>
  </p:cSld>
  <p:clrMapOvr>
    <a:masterClrMapping/>
  </p:clrMapOvr>
  <p:transition advTm="3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0)"/>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042160" y="3013710"/>
            <a:ext cx="7193280" cy="829945"/>
          </a:xfrm>
          <a:prstGeom prst="rect">
            <a:avLst/>
          </a:prstGeom>
          <a:noFill/>
        </p:spPr>
        <p:txBody>
          <a:bodyPr wrap="none" rtlCol="0">
            <a:spAutoFit/>
          </a:bodyPr>
          <a:p>
            <a:pPr algn="l"/>
            <a:r>
              <a:rPr lang="en-US" sz="4800">
                <a:solidFill>
                  <a:schemeClr val="tx1"/>
                </a:solidFill>
                <a:effectLst>
                  <a:outerShdw blurRad="38100" dist="19050" dir="2700000" algn="tl" rotWithShape="0">
                    <a:schemeClr val="dk1">
                      <a:alpha val="40000"/>
                    </a:schemeClr>
                  </a:outerShdw>
                </a:effectLst>
              </a:rPr>
              <a:t>Facilities for patients</a:t>
            </a:r>
            <a:endParaRPr lang="en-US" sz="48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8)"/>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67919" y="162087"/>
            <a:ext cx="7124081" cy="6522047"/>
          </a:xfrm>
          <a:prstGeom prst="rect">
            <a:avLst/>
          </a:prstGeom>
        </p:spPr>
      </p:pic>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68020" y="302260"/>
            <a:ext cx="4349750" cy="1014730"/>
          </a:xfrm>
          <a:prstGeom prst="rect">
            <a:avLst/>
          </a:prstGeom>
          <a:noFill/>
        </p:spPr>
        <p:txBody>
          <a:bodyPr wrap="square" rtlCol="0">
            <a:spAutoFit/>
          </a:bodyPr>
          <a:lstStyle/>
          <a:p>
            <a:r>
              <a:rPr lang="en-US" altLang="zh-CN" sz="60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rPr>
              <a:t>HealthVault</a:t>
            </a:r>
            <a:endParaRPr lang="en-US" altLang="zh-CN" sz="6000" b="1" dirty="0">
              <a:solidFill>
                <a:srgbClr val="0B63DA"/>
              </a:solidFill>
              <a:latin typeface="Miriam" panose="020B0502050101010101" pitchFamily="34" charset="-79"/>
              <a:ea typeface="方正兰亭超细黑简体" panose="02000000000000000000" pitchFamily="2" charset="-122"/>
              <a:cs typeface="Miriam" panose="020B0502050101010101" pitchFamily="34" charset="-79"/>
            </a:endParaRPr>
          </a:p>
        </p:txBody>
      </p:sp>
      <p:sp>
        <p:nvSpPr>
          <p:cNvPr id="20" name="圆角矩形 19"/>
          <p:cNvSpPr/>
          <p:nvPr/>
        </p:nvSpPr>
        <p:spPr>
          <a:xfrm>
            <a:off x="982345" y="5447665"/>
            <a:ext cx="3097530" cy="566420"/>
          </a:xfrm>
          <a:prstGeom prst="roundRect">
            <a:avLst>
              <a:gd name="adj" fmla="val 50000"/>
            </a:avLst>
          </a:pr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228725" y="5469890"/>
            <a:ext cx="2604770" cy="521970"/>
          </a:xfrm>
          <a:prstGeom prst="rect">
            <a:avLst/>
          </a:prstGeom>
          <a:noFill/>
        </p:spPr>
        <p:txBody>
          <a:bodyPr wrap="square" rtlCol="0">
            <a:spAutoFit/>
          </a:bodyPr>
          <a:lstStyle/>
          <a:p>
            <a:r>
              <a:rPr lang="en-US" altLang="zh-CN" sz="2800" b="1" dirty="0">
                <a:solidFill>
                  <a:srgbClr val="FFFFFF"/>
                </a:solidFill>
                <a:latin typeface="张海山锐线体2.0" panose="02000000000000000000" pitchFamily="2" charset="-122"/>
                <a:ea typeface="张海山锐线体2.0" panose="02000000000000000000" pitchFamily="2" charset="-122"/>
                <a:cs typeface="Aharoni" panose="02010803020104030203" pitchFamily="2" charset="-79"/>
              </a:rPr>
              <a:t>Team 2ez4us</a:t>
            </a:r>
            <a:endParaRPr lang="en-US" altLang="zh-CN" sz="2800" b="1" dirty="0">
              <a:solidFill>
                <a:srgbClr val="FFFFFF"/>
              </a:solidFill>
              <a:latin typeface="张海山锐线体2.0" panose="02000000000000000000" pitchFamily="2" charset="-122"/>
              <a:ea typeface="张海山锐线体2.0" panose="02000000000000000000" pitchFamily="2" charset="-122"/>
              <a:cs typeface="Aharoni" panose="02010803020104030203" pitchFamily="2" charset="-79"/>
            </a:endParaRPr>
          </a:p>
        </p:txBody>
      </p:sp>
      <p:sp>
        <p:nvSpPr>
          <p:cNvPr id="2" name="圆角矩形 19"/>
          <p:cNvSpPr/>
          <p:nvPr/>
        </p:nvSpPr>
        <p:spPr>
          <a:xfrm>
            <a:off x="83185" y="1796415"/>
            <a:ext cx="5520055" cy="3149600"/>
          </a:xfrm>
          <a:prstGeom prst="roundRect">
            <a:avLst>
              <a:gd name="adj" fmla="val 50000"/>
            </a:avLst>
          </a:pr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 Box 2"/>
          <p:cNvSpPr txBox="1"/>
          <p:nvPr/>
        </p:nvSpPr>
        <p:spPr>
          <a:xfrm>
            <a:off x="535940" y="2116455"/>
            <a:ext cx="4804410" cy="255333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r>
              <a:rPr lang="en-US" sz="2000">
                <a:solidFill>
                  <a:schemeClr val="tx1"/>
                </a:solidFill>
                <a:effectLst>
                  <a:outerShdw blurRad="38100" dist="19050" dir="2700000" algn="tl" rotWithShape="0">
                    <a:schemeClr val="dk1">
                      <a:alpha val="40000"/>
                    </a:schemeClr>
                  </a:outerShdw>
                </a:effectLst>
              </a:rPr>
              <a:t>Choose with whom you want to share your medical records</a:t>
            </a:r>
            <a:endParaRPr lang="en-US" sz="2000">
              <a:solidFill>
                <a:schemeClr val="tx1"/>
              </a:solidFill>
              <a:effectLst>
                <a:outerShdw blurRad="38100" dist="19050" dir="2700000" algn="tl" rotWithShape="0">
                  <a:schemeClr val="dk1">
                    <a:alpha val="40000"/>
                  </a:schemeClr>
                </a:outerShdw>
              </a:effectLst>
            </a:endParaRPr>
          </a:p>
          <a:p>
            <a:pPr algn="l"/>
            <a:endParaRPr lang="en-US" sz="2000">
              <a:solidFill>
                <a:schemeClr val="tx1"/>
              </a:solidFill>
              <a:effectLst>
                <a:outerShdw blurRad="38100" dist="19050" dir="2700000" algn="tl" rotWithShape="0">
                  <a:schemeClr val="dk1">
                    <a:alpha val="40000"/>
                  </a:schemeClr>
                </a:outerShdw>
              </a:effectLst>
            </a:endParaRPr>
          </a:p>
          <a:p>
            <a:pPr algn="l"/>
            <a:r>
              <a:rPr lang="en-US" sz="2000">
                <a:solidFill>
                  <a:schemeClr val="tx1"/>
                </a:solidFill>
                <a:effectLst>
                  <a:outerShdw blurRad="38100" dist="19050" dir="2700000" algn="tl" rotWithShape="0">
                    <a:schemeClr val="dk1">
                      <a:alpha val="40000"/>
                    </a:schemeClr>
                  </a:outerShdw>
                </a:effectLst>
              </a:rPr>
              <a:t>Store &amp; organize all your medical records at a single place.</a:t>
            </a:r>
            <a:endParaRPr lang="en-US" sz="2000">
              <a:solidFill>
                <a:schemeClr val="tx1"/>
              </a:solidFill>
              <a:effectLst>
                <a:outerShdw blurRad="38100" dist="19050" dir="2700000" algn="tl" rotWithShape="0">
                  <a:schemeClr val="dk1">
                    <a:alpha val="40000"/>
                  </a:schemeClr>
                </a:outerShdw>
              </a:effectLst>
            </a:endParaRPr>
          </a:p>
          <a:p>
            <a:pPr algn="l"/>
            <a:r>
              <a:rPr lang="en-US" sz="2000">
                <a:solidFill>
                  <a:schemeClr val="tx1"/>
                </a:solidFill>
                <a:effectLst>
                  <a:outerShdw blurRad="38100" dist="19050" dir="2700000" algn="tl" rotWithShape="0">
                    <a:schemeClr val="dk1">
                      <a:alpha val="40000"/>
                    </a:schemeClr>
                  </a:outerShdw>
                </a:effectLst>
              </a:rPr>
              <a:t> </a:t>
            </a:r>
            <a:endParaRPr lang="en-US" sz="2000">
              <a:solidFill>
                <a:schemeClr val="tx1"/>
              </a:solidFill>
              <a:effectLst>
                <a:outerShdw blurRad="38100" dist="19050" dir="2700000" algn="tl" rotWithShape="0">
                  <a:schemeClr val="dk1">
                    <a:alpha val="40000"/>
                  </a:schemeClr>
                </a:outerShdw>
              </a:effectLst>
            </a:endParaRPr>
          </a:p>
          <a:p>
            <a:pPr algn="l"/>
            <a:r>
              <a:rPr lang="en-US" sz="2000">
                <a:solidFill>
                  <a:schemeClr val="tx1"/>
                </a:solidFill>
                <a:effectLst>
                  <a:outerShdw blurRad="38100" dist="19050" dir="2700000" algn="tl" rotWithShape="0">
                    <a:schemeClr val="dk1">
                      <a:alpha val="40000"/>
                    </a:schemeClr>
                  </a:outerShdw>
                </a:effectLst>
              </a:rPr>
              <a:t>Share your records with health care providers effortlessly.</a:t>
            </a:r>
            <a:endParaRPr lang="en-US" sz="20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Effect transition="in" filter="fade">
                                      <p:cBhvr>
                                        <p:cTn id="9" dur="750"/>
                                        <p:tgtEl>
                                          <p:spTgt spid="1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50" fill="hold"/>
                                        <p:tgtEl>
                                          <p:spTgt spid="21"/>
                                        </p:tgtEl>
                                        <p:attrNameLst>
                                          <p:attrName>ppt_w</p:attrName>
                                        </p:attrNameLst>
                                      </p:cBhvr>
                                      <p:tavLst>
                                        <p:tav tm="0">
                                          <p:val>
                                            <p:fltVal val="0"/>
                                          </p:val>
                                        </p:tav>
                                        <p:tav tm="100000">
                                          <p:val>
                                            <p:strVal val="#ppt_w"/>
                                          </p:val>
                                        </p:tav>
                                      </p:tavLst>
                                    </p:anim>
                                    <p:anim calcmode="lin" valueType="num">
                                      <p:cBhvr>
                                        <p:cTn id="14" dur="750" fill="hold"/>
                                        <p:tgtEl>
                                          <p:spTgt spid="21"/>
                                        </p:tgtEl>
                                        <p:attrNameLst>
                                          <p:attrName>ppt_h</p:attrName>
                                        </p:attrNameLst>
                                      </p:cBhvr>
                                      <p:tavLst>
                                        <p:tav tm="0">
                                          <p:val>
                                            <p:fltVal val="0"/>
                                          </p:val>
                                        </p:tav>
                                        <p:tav tm="100000">
                                          <p:val>
                                            <p:strVal val="#ppt_h"/>
                                          </p:val>
                                        </p:tav>
                                      </p:tavLst>
                                    </p:anim>
                                    <p:animEffect transition="in" filter="fade">
                                      <p:cBhvr>
                                        <p:cTn id="1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042160" y="3013710"/>
            <a:ext cx="309880" cy="829945"/>
          </a:xfrm>
          <a:prstGeom prst="rect">
            <a:avLst/>
          </a:prstGeom>
          <a:noFill/>
        </p:spPr>
        <p:txBody>
          <a:bodyPr wrap="none" rtlCol="0">
            <a:spAutoFit/>
          </a:bodyPr>
          <a:p>
            <a:pPr algn="l"/>
            <a:endParaRPr lang="en-US" sz="4800">
              <a:solidFill>
                <a:schemeClr val="tx1"/>
              </a:solidFill>
              <a:effectLst>
                <a:outerShdw blurRad="38100" dist="19050" dir="2700000" algn="tl" rotWithShape="0">
                  <a:schemeClr val="dk1">
                    <a:alpha val="40000"/>
                  </a:schemeClr>
                </a:outerShdw>
              </a:effectLst>
            </a:endParaRPr>
          </a:p>
        </p:txBody>
      </p:sp>
      <p:pic>
        <p:nvPicPr>
          <p:cNvPr id="2" name="Picture 1" descr="Screenshot (109)"/>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7)"/>
          <p:cNvPicPr>
            <a:picLocks noChangeAspect="1"/>
          </p:cNvPicPr>
          <p:nvPr/>
        </p:nvPicPr>
        <p:blipFill>
          <a:blip r:embed="rId1"/>
          <a:srcRect t="8227"/>
          <a:stretch>
            <a:fillRect/>
          </a:stretch>
        </p:blipFill>
        <p:spPr>
          <a:xfrm>
            <a:off x="0" y="0"/>
            <a:ext cx="12199620" cy="6806565"/>
          </a:xfrm>
          <a:prstGeom prst="rect">
            <a:avLst/>
          </a:prstGeom>
        </p:spPr>
      </p:pic>
    </p:spTree>
  </p:cSld>
  <p:clrMapOvr>
    <a:masterClrMapping/>
  </p:clrMapOvr>
  <p:transition advTm="3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14)"/>
          <p:cNvPicPr>
            <a:picLocks noChangeAspect="1"/>
          </p:cNvPicPr>
          <p:nvPr/>
        </p:nvPicPr>
        <p:blipFill>
          <a:blip r:embed="rId1"/>
          <a:stretch>
            <a:fillRect/>
          </a:stretch>
        </p:blipFill>
        <p:spPr>
          <a:xfrm>
            <a:off x="0" y="-635"/>
            <a:ext cx="12192000" cy="6858635"/>
          </a:xfrm>
          <a:prstGeom prst="rect">
            <a:avLst/>
          </a:prstGeom>
        </p:spPr>
      </p:pic>
    </p:spTree>
  </p:cSld>
  <p:clrMapOvr>
    <a:masterClrMapping/>
  </p:clrMapOvr>
  <p:transition advTm="3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96)"/>
          <p:cNvPicPr>
            <a:picLocks noChangeAspect="1"/>
          </p:cNvPicPr>
          <p:nvPr/>
        </p:nvPicPr>
        <p:blipFill>
          <a:blip r:embed="rId1"/>
          <a:stretch>
            <a:fillRect/>
          </a:stretch>
        </p:blipFill>
        <p:spPr>
          <a:xfrm>
            <a:off x="0" y="-635"/>
            <a:ext cx="12192000" cy="6858635"/>
          </a:xfrm>
          <a:prstGeom prst="rect">
            <a:avLst/>
          </a:prstGeom>
        </p:spPr>
      </p:pic>
    </p:spTree>
  </p:cSld>
  <p:clrMapOvr>
    <a:masterClrMapping/>
  </p:clrMapOvr>
  <p:transition advTm="3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97)"/>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advTm="3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24939" y="489858"/>
            <a:ext cx="6580262" cy="6024185"/>
          </a:xfrm>
          <a:prstGeom prst="rect">
            <a:avLst/>
          </a:prstGeom>
        </p:spPr>
      </p:pic>
      <p:sp>
        <p:nvSpPr>
          <p:cNvPr id="21" name="文本框 20"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97393" y="1370064"/>
            <a:ext cx="5096166" cy="2861310"/>
          </a:xfrm>
          <a:prstGeom prst="rect">
            <a:avLst/>
          </a:prstGeom>
          <a:noFill/>
        </p:spPr>
        <p:txBody>
          <a:bodyPr wrap="square" rtlCol="0">
            <a:spAutoFit/>
          </a:bodyPr>
          <a:lstStyle/>
          <a:p>
            <a:r>
              <a:rPr lang="en-US" altLang="zh-CN" sz="6000" dirty="0">
                <a:solidFill>
                  <a:srgbClr val="0B63DA"/>
                </a:solidFill>
                <a:latin typeface="Verdana" panose="020B0604030504040204" pitchFamily="34" charset="0"/>
                <a:ea typeface="Verdana" panose="020B0604030504040204" pitchFamily="34" charset="0"/>
                <a:cs typeface="Verdana" panose="020B0604030504040204" pitchFamily="34" charset="0"/>
              </a:rPr>
              <a:t>THANK    YOU </a:t>
            </a:r>
            <a:r>
              <a:rPr lang="en-US" altLang="zh-CN" sz="6000" dirty="0" smtClean="0">
                <a:solidFill>
                  <a:srgbClr val="0B63DA"/>
                </a:solidFill>
                <a:latin typeface="Verdana" panose="020B0604030504040204" pitchFamily="34" charset="0"/>
                <a:ea typeface="Verdana" panose="020B0604030504040204" pitchFamily="34" charset="0"/>
                <a:cs typeface="Verdana" panose="020B0604030504040204" pitchFamily="34" charset="0"/>
              </a:rPr>
              <a:t>FOR  </a:t>
            </a:r>
            <a:r>
              <a:rPr lang="en-US" altLang="zh-CN" sz="6000" dirty="0">
                <a:solidFill>
                  <a:srgbClr val="0B63DA"/>
                </a:solidFill>
                <a:latin typeface="Verdana" panose="020B0604030504040204" pitchFamily="34" charset="0"/>
                <a:ea typeface="Verdana" panose="020B0604030504040204" pitchFamily="34" charset="0"/>
                <a:cs typeface="Verdana" panose="020B0604030504040204" pitchFamily="34" charset="0"/>
              </a:rPr>
              <a:t>WATCHING</a:t>
            </a:r>
            <a:endParaRPr lang="zh-CN" altLang="en-US" sz="6000" dirty="0">
              <a:solidFill>
                <a:srgbClr val="0B63DA"/>
              </a:solidFill>
              <a:latin typeface="Verdana" panose="020B0604030504040204" pitchFamily="34" charset="0"/>
              <a:ea typeface="方正兰亭超细黑简体" panose="02000000000000000000" pitchFamily="2" charset="-122"/>
              <a:cs typeface="Verdana" panose="020B0604030504040204" pitchFamily="34" charset="0"/>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Effect transition="in" filter="fade">
                                      <p:cBhvr>
                                        <p:cTn id="9"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2520" y="440870"/>
            <a:ext cx="7009480" cy="6417129"/>
          </a:xfrm>
          <a:prstGeom prst="rect">
            <a:avLst/>
          </a:prstGeom>
        </p:spPr>
      </p:pic>
      <p:sp>
        <p:nvSpPr>
          <p:cNvPr id="3" name="等腰三角形 2"/>
          <p:cNvSpPr/>
          <p:nvPr/>
        </p:nvSpPr>
        <p:spPr>
          <a:xfrm rot="16200000" flipV="1">
            <a:off x="1336685" y="2254904"/>
            <a:ext cx="419820" cy="361914"/>
          </a:xfrm>
          <a:prstGeom prst="triangle">
            <a:avLst/>
          </a:pr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74664" y="2020362"/>
            <a:ext cx="838691" cy="830997"/>
          </a:xfrm>
          <a:prstGeom prst="rect">
            <a:avLst/>
          </a:prstGeom>
          <a:noFill/>
          <a:effectLst/>
        </p:spPr>
        <p:txBody>
          <a:bodyPr wrap="none" rtlCol="0">
            <a:spAutoFit/>
          </a:bodyPr>
          <a:lstStyle/>
          <a:p>
            <a:r>
              <a:rPr lang="en-US" altLang="zh-CN" sz="48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rPr>
              <a:t>01</a:t>
            </a:r>
            <a:endParaRPr lang="zh-CN" altLang="en-US" sz="20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5" name="等腰三角形 4"/>
          <p:cNvSpPr/>
          <p:nvPr/>
        </p:nvSpPr>
        <p:spPr>
          <a:xfrm rot="16200000" flipV="1">
            <a:off x="1360425" y="4376987"/>
            <a:ext cx="419820" cy="361914"/>
          </a:xfrm>
          <a:prstGeom prst="triangle">
            <a:avLst/>
          </a:pr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77622" y="4142445"/>
            <a:ext cx="838691" cy="830997"/>
          </a:xfrm>
          <a:prstGeom prst="rect">
            <a:avLst/>
          </a:prstGeom>
          <a:noFill/>
          <a:effectLst/>
        </p:spPr>
        <p:txBody>
          <a:bodyPr wrap="none" rtlCol="0">
            <a:spAutoFit/>
          </a:bodyPr>
          <a:lstStyle/>
          <a:p>
            <a:r>
              <a:rPr lang="en-US" altLang="zh-CN" sz="48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rPr>
              <a:t>03</a:t>
            </a:r>
            <a:endParaRPr lang="zh-CN" altLang="en-US" sz="20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7" name="等腰三角形 6"/>
          <p:cNvSpPr/>
          <p:nvPr/>
        </p:nvSpPr>
        <p:spPr>
          <a:xfrm rot="16200000" flipV="1">
            <a:off x="1357467" y="3293775"/>
            <a:ext cx="419820" cy="361914"/>
          </a:xfrm>
          <a:prstGeom prst="triangle">
            <a:avLst/>
          </a:pr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74664" y="3059233"/>
            <a:ext cx="838691" cy="830997"/>
          </a:xfrm>
          <a:prstGeom prst="rect">
            <a:avLst/>
          </a:prstGeom>
          <a:noFill/>
          <a:effectLst/>
        </p:spPr>
        <p:txBody>
          <a:bodyPr wrap="none" rtlCol="0">
            <a:spAutoFit/>
          </a:bodyPr>
          <a:lstStyle/>
          <a:p>
            <a:r>
              <a:rPr lang="en-US" altLang="zh-CN" sz="48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rPr>
              <a:t>02</a:t>
            </a:r>
            <a:endParaRPr lang="zh-CN" altLang="en-US" sz="2000" dirty="0" smtClean="0">
              <a:solidFill>
                <a:srgbClr val="0B63DA"/>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
        <p:nvSpPr>
          <p:cNvPr id="11" name="文本框 10"/>
          <p:cNvSpPr txBox="1"/>
          <p:nvPr/>
        </p:nvSpPr>
        <p:spPr>
          <a:xfrm>
            <a:off x="3032967" y="2150004"/>
            <a:ext cx="2439035" cy="583565"/>
          </a:xfrm>
          <a:prstGeom prst="rect">
            <a:avLst/>
          </a:prstGeom>
          <a:noFill/>
        </p:spPr>
        <p:txBody>
          <a:bodyPr wrap="none" rtlCol="0">
            <a:spAutoFit/>
          </a:bodyPr>
          <a:lstStyle/>
          <a:p>
            <a:pPr algn="r"/>
            <a:r>
              <a:rPr lang="en-US" altLang="zh-CN" sz="3200" b="1" dirty="0">
                <a:solidFill>
                  <a:srgbClr val="0B63DA"/>
                </a:solidFill>
                <a:latin typeface="张海山锐线体2.0" panose="02000000000000000000" pitchFamily="2" charset="-122"/>
                <a:ea typeface="张海山锐线体2.0" panose="02000000000000000000" pitchFamily="2" charset="-122"/>
              </a:rPr>
              <a:t>Abhay Bajaj</a:t>
            </a:r>
            <a:endParaRPr lang="en-US" altLang="zh-CN" sz="3200" b="1" dirty="0">
              <a:solidFill>
                <a:srgbClr val="0B63DA"/>
              </a:solidFill>
              <a:latin typeface="张海山锐线体2.0" panose="02000000000000000000" pitchFamily="2" charset="-122"/>
              <a:ea typeface="张海山锐线体2.0" panose="02000000000000000000" pitchFamily="2" charset="-122"/>
            </a:endParaRPr>
          </a:p>
        </p:txBody>
      </p:sp>
      <p:sp>
        <p:nvSpPr>
          <p:cNvPr id="12" name="文本框 11"/>
          <p:cNvSpPr txBox="1"/>
          <p:nvPr/>
        </p:nvSpPr>
        <p:spPr>
          <a:xfrm>
            <a:off x="1987073" y="3184983"/>
            <a:ext cx="3464560" cy="583565"/>
          </a:xfrm>
          <a:prstGeom prst="rect">
            <a:avLst/>
          </a:prstGeom>
          <a:noFill/>
        </p:spPr>
        <p:txBody>
          <a:bodyPr wrap="none" rtlCol="0">
            <a:spAutoFit/>
          </a:bodyPr>
          <a:lstStyle/>
          <a:p>
            <a:pPr algn="r"/>
            <a:r>
              <a:rPr lang="en-US" altLang="zh-CN" sz="3200" b="1" smtClean="0">
                <a:solidFill>
                  <a:srgbClr val="0B63DA"/>
                </a:solidFill>
                <a:latin typeface="张海山锐线体2.0" panose="02000000000000000000" pitchFamily="2" charset="-122"/>
                <a:ea typeface="张海山锐线体2.0" panose="02000000000000000000" pitchFamily="2" charset="-122"/>
              </a:rPr>
              <a:t>	Mihir Chowdhury</a:t>
            </a:r>
            <a:endParaRPr lang="zh-CN" altLang="en-US" sz="3200" b="1" dirty="0">
              <a:solidFill>
                <a:srgbClr val="0B63DA"/>
              </a:solidFill>
              <a:latin typeface="张海山锐线体2.0" panose="02000000000000000000" pitchFamily="2" charset="-122"/>
              <a:ea typeface="张海山锐线体2.0" panose="02000000000000000000" pitchFamily="2" charset="-122"/>
            </a:endParaRPr>
          </a:p>
        </p:txBody>
      </p:sp>
      <p:sp>
        <p:nvSpPr>
          <p:cNvPr id="13" name="文本框 12"/>
          <p:cNvSpPr txBox="1"/>
          <p:nvPr/>
        </p:nvSpPr>
        <p:spPr>
          <a:xfrm>
            <a:off x="1988759" y="4268195"/>
            <a:ext cx="3464560" cy="583565"/>
          </a:xfrm>
          <a:prstGeom prst="rect">
            <a:avLst/>
          </a:prstGeom>
          <a:noFill/>
        </p:spPr>
        <p:txBody>
          <a:bodyPr wrap="none" rtlCol="0">
            <a:spAutoFit/>
          </a:bodyPr>
          <a:lstStyle/>
          <a:p>
            <a:pPr algn="r"/>
            <a:r>
              <a:rPr lang="en-US" altLang="zh-CN" sz="3200" b="1" dirty="0">
                <a:solidFill>
                  <a:srgbClr val="0B63DA"/>
                </a:solidFill>
                <a:latin typeface="张海山锐线体2.0" panose="02000000000000000000" pitchFamily="2" charset="-122"/>
                <a:ea typeface="张海山锐线体2.0" panose="02000000000000000000" pitchFamily="2" charset="-122"/>
              </a:rPr>
              <a:t>Abhishek Agarwal</a:t>
            </a:r>
            <a:endParaRPr lang="en-US" altLang="zh-CN" sz="3200" b="1" dirty="0">
              <a:solidFill>
                <a:srgbClr val="0B63DA"/>
              </a:solidFill>
              <a:latin typeface="张海山锐线体2.0" panose="02000000000000000000" pitchFamily="2" charset="-122"/>
              <a:ea typeface="张海山锐线体2.0" panose="02000000000000000000" pitchFamily="2" charset="-122"/>
            </a:endParaRPr>
          </a:p>
        </p:txBody>
      </p:sp>
      <p:sp>
        <p:nvSpPr>
          <p:cNvPr id="15" name="圆角矩形 14"/>
          <p:cNvSpPr/>
          <p:nvPr/>
        </p:nvSpPr>
        <p:spPr>
          <a:xfrm>
            <a:off x="717550" y="817880"/>
            <a:ext cx="4754880" cy="799465"/>
          </a:xfrm>
          <a:prstGeom prst="roundRect">
            <a:avLst>
              <a:gd name="adj" fmla="val 50000"/>
            </a:avLst>
          </a:pr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389380" y="875030"/>
            <a:ext cx="4214495" cy="706755"/>
          </a:xfrm>
          <a:prstGeom prst="rect">
            <a:avLst/>
          </a:prstGeom>
        </p:spPr>
        <p:txBody>
          <a:bodyPr wrap="square">
            <a:spAutoFit/>
          </a:bodyPr>
          <a:lstStyle/>
          <a:p>
            <a:r>
              <a:rPr lang="en-US" altLang="zh-CN" sz="4000" b="1" dirty="0">
                <a:solidFill>
                  <a:schemeClr val="bg1"/>
                </a:solidFill>
                <a:latin typeface="张海山锐线体2.0" panose="02000000000000000000" pitchFamily="2" charset="-122"/>
                <a:ea typeface="张海山锐线体2.0" panose="02000000000000000000" pitchFamily="2" charset="-122"/>
                <a:cs typeface="Kartika" panose="02020503030404060203" pitchFamily="18" charset="0"/>
              </a:rPr>
              <a:t>TEAM MEMBERS</a:t>
            </a:r>
            <a:endParaRPr lang="zh-CN" altLang="en-US" sz="1600" b="1" dirty="0">
              <a:solidFill>
                <a:schemeClr val="bg1"/>
              </a:solidFill>
              <a:latin typeface="张海山锐线体2.0" panose="02000000000000000000" pitchFamily="2" charset="-122"/>
              <a:ea typeface="张海山锐线体2.0" panose="02000000000000000000" pitchFamily="2" charset="-122"/>
              <a:cs typeface="Kartika" panose="02020503030404060203" pitchFamily="18" charset="0"/>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3"/>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3"/>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62990" y="528955"/>
            <a:ext cx="10927715" cy="793750"/>
          </a:xfrm>
          <a:prstGeom prst="roundRect">
            <a:avLst>
              <a:gd name="adj" fmla="val 50000"/>
            </a:avLst>
          </a:pr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87070" y="528955"/>
            <a:ext cx="11186795" cy="768350"/>
          </a:xfrm>
          <a:prstGeom prst="rect">
            <a:avLst/>
          </a:prstGeom>
          <a:noFill/>
        </p:spPr>
        <p:txBody>
          <a:bodyPr wrap="square" rtlCol="0">
            <a:spAutoFit/>
          </a:bodyPr>
          <a:lstStyle/>
          <a:p>
            <a:pPr algn="ctr"/>
            <a:r>
              <a:rPr lang="en-US" altLang="zh-CN" sz="4400" b="1" dirty="0">
                <a:solidFill>
                  <a:schemeClr val="bg1"/>
                </a:solidFill>
                <a:latin typeface="张海山锐线体2.0" panose="02000000000000000000" pitchFamily="2" charset="-122"/>
                <a:ea typeface="张海山锐线体2.0" panose="02000000000000000000" pitchFamily="2" charset="-122"/>
              </a:rPr>
              <a:t>Functionalities of the Product</a:t>
            </a:r>
            <a:endParaRPr lang="en-US" altLang="zh-CN" sz="4400" b="1" dirty="0">
              <a:solidFill>
                <a:schemeClr val="bg1"/>
              </a:solidFill>
              <a:latin typeface="张海山锐线体2.0" panose="02000000000000000000" pitchFamily="2" charset="-122"/>
              <a:ea typeface="张海山锐线体2.0" panose="02000000000000000000"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9925" y="1566659"/>
            <a:ext cx="5495990" cy="5031541"/>
          </a:xfrm>
          <a:prstGeom prst="rect">
            <a:avLst/>
          </a:prstGeom>
        </p:spPr>
      </p:pic>
      <p:grpSp>
        <p:nvGrpSpPr>
          <p:cNvPr id="9" name="组合 8"/>
          <p:cNvGrpSpPr/>
          <p:nvPr/>
        </p:nvGrpSpPr>
        <p:grpSpPr bwMode="auto">
          <a:xfrm>
            <a:off x="6569894" y="2918503"/>
            <a:ext cx="4683712" cy="1814830"/>
            <a:chOff x="4788263" y="4623624"/>
            <a:chExt cx="4684222" cy="1814574"/>
          </a:xfrm>
        </p:grpSpPr>
        <p:sp>
          <p:nvSpPr>
            <p:cNvPr id="10" name="矩形 9"/>
            <p:cNvSpPr/>
            <p:nvPr/>
          </p:nvSpPr>
          <p:spPr>
            <a:xfrm>
              <a:off x="4806949" y="4623624"/>
              <a:ext cx="4470361" cy="1814574"/>
            </a:xfrm>
            <a:prstGeom prst="rect">
              <a:avLst/>
            </a:prstGeom>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zh-CN" altLang="en-US" sz="1600" dirty="0">
                  <a:solidFill>
                    <a:schemeClr val="tx1">
                      <a:lumMod val="50000"/>
                      <a:lumOff val="50000"/>
                    </a:schemeClr>
                  </a:solidFill>
                  <a:latin typeface="Century Gothic" panose="020B0502020202020204" pitchFamily="34" charset="0"/>
                  <a:ea typeface="+mn-ea"/>
                </a:rPr>
                <a:t>It aims to develop the backbone necessary to support the integrated digital health infrastructure of the country. It will bridge the existing gap amongst different stakeholders of the Healthcare ecosystem through digital highways.</a:t>
              </a:r>
              <a:endParaRPr lang="zh-CN" altLang="en-US" sz="1600" dirty="0">
                <a:solidFill>
                  <a:schemeClr val="tx1">
                    <a:lumMod val="50000"/>
                    <a:lumOff val="50000"/>
                  </a:schemeClr>
                </a:solidFill>
                <a:latin typeface="Century Gothic" panose="020B0502020202020204" pitchFamily="34" charset="0"/>
                <a:ea typeface="+mn-ea"/>
              </a:endParaRPr>
            </a:p>
            <a:p>
              <a:pPr eaLnBrk="1" fontAlgn="auto" hangingPunct="1">
                <a:spcBef>
                  <a:spcPts val="0"/>
                </a:spcBef>
                <a:spcAft>
                  <a:spcPts val="0"/>
                </a:spcAft>
                <a:defRPr/>
              </a:pPr>
              <a:endParaRPr lang="zh-CN" altLang="en-US" sz="1600" dirty="0">
                <a:solidFill>
                  <a:schemeClr val="tx1">
                    <a:lumMod val="50000"/>
                    <a:lumOff val="50000"/>
                  </a:schemeClr>
                </a:solidFill>
                <a:latin typeface="Century Gothic" panose="020B0502020202020204" pitchFamily="34" charset="0"/>
                <a:ea typeface="+mn-ea"/>
              </a:endParaRPr>
            </a:p>
          </p:txBody>
        </p:sp>
        <p:sp>
          <p:nvSpPr>
            <p:cNvPr id="12" name="矩形 11"/>
            <p:cNvSpPr/>
            <p:nvPr/>
          </p:nvSpPr>
          <p:spPr>
            <a:xfrm>
              <a:off x="4788263" y="6067156"/>
              <a:ext cx="4684222" cy="337137"/>
            </a:xfrm>
            <a:prstGeom prst="rect">
              <a:avLst/>
            </a:prstGeom>
          </p:spPr>
          <p:txBody>
            <a:bodyPr wrap="square">
              <a:spAutoFit/>
              <a:scene3d>
                <a:camera prst="orthographicFront"/>
                <a:lightRig rig="threePt" dir="t"/>
              </a:scene3d>
              <a:sp3d contourW="12700"/>
            </a:bodyPr>
            <a:lstStyle/>
            <a:p>
              <a:pPr eaLnBrk="1" fontAlgn="auto" hangingPunct="1">
                <a:spcBef>
                  <a:spcPts val="0"/>
                </a:spcBef>
                <a:spcAft>
                  <a:spcPts val="0"/>
                </a:spcAft>
                <a:defRPr/>
              </a:pPr>
              <a:endParaRPr lang="zh-CN" altLang="en-US" sz="1600" dirty="0">
                <a:solidFill>
                  <a:schemeClr val="tx1">
                    <a:lumMod val="50000"/>
                    <a:lumOff val="50000"/>
                  </a:schemeClr>
                </a:solidFill>
                <a:latin typeface="Century Gothic" panose="020B0502020202020204" pitchFamily="34" charset="0"/>
                <a:ea typeface="+mn-ea"/>
              </a:endParaRP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209165" y="528955"/>
            <a:ext cx="7179945" cy="793750"/>
          </a:xfrm>
          <a:prstGeom prst="roundRect">
            <a:avLst>
              <a:gd name="adj" fmla="val 50000"/>
            </a:avLst>
          </a:pr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06800" y="553875"/>
            <a:ext cx="6385560" cy="768350"/>
          </a:xfrm>
          <a:prstGeom prst="rect">
            <a:avLst/>
          </a:prstGeom>
          <a:noFill/>
        </p:spPr>
        <p:txBody>
          <a:bodyPr wrap="none" rtlCol="0">
            <a:spAutoFit/>
          </a:bodyPr>
          <a:lstStyle/>
          <a:p>
            <a:pPr algn="ctr"/>
            <a:r>
              <a:rPr lang="zh-CN" altLang="en-US" sz="4400" b="1" dirty="0">
                <a:solidFill>
                  <a:schemeClr val="bg1"/>
                </a:solidFill>
                <a:latin typeface="张海山锐线体2.0" panose="02000000000000000000" pitchFamily="2" charset="-122"/>
                <a:ea typeface="张海山锐线体2.0" panose="02000000000000000000" pitchFamily="2" charset="-122"/>
              </a:rPr>
              <a:t>Product Specifications</a:t>
            </a:r>
            <a:endParaRPr lang="zh-CN" altLang="en-US" sz="4400" b="1" dirty="0">
              <a:solidFill>
                <a:schemeClr val="bg1"/>
              </a:solidFill>
              <a:latin typeface="张海山锐线体2.0" panose="02000000000000000000" pitchFamily="2" charset="-122"/>
              <a:ea typeface="张海山锐线体2.0" panose="02000000000000000000" pitchFamily="2" charset="-122"/>
            </a:endParaRPr>
          </a:p>
        </p:txBody>
      </p:sp>
      <p:sp>
        <p:nvSpPr>
          <p:cNvPr id="8" name="Freeform 6"/>
          <p:cNvSpPr/>
          <p:nvPr/>
        </p:nvSpPr>
        <p:spPr bwMode="auto">
          <a:xfrm flipV="1">
            <a:off x="2445696" y="3666808"/>
            <a:ext cx="1532824" cy="1412777"/>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hape 2778"/>
          <p:cNvSpPr/>
          <p:nvPr/>
        </p:nvSpPr>
        <p:spPr bwMode="auto">
          <a:xfrm>
            <a:off x="2947003" y="4181454"/>
            <a:ext cx="384596" cy="383484"/>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0" name="Freeform 7"/>
          <p:cNvSpPr/>
          <p:nvPr/>
        </p:nvSpPr>
        <p:spPr bwMode="auto">
          <a:xfrm flipV="1">
            <a:off x="3991859" y="3666808"/>
            <a:ext cx="1532825" cy="1412777"/>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Shape 2748"/>
          <p:cNvSpPr/>
          <p:nvPr/>
        </p:nvSpPr>
        <p:spPr bwMode="auto">
          <a:xfrm>
            <a:off x="4484275" y="4181454"/>
            <a:ext cx="384595" cy="38348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2" name="Freeform 8"/>
          <p:cNvSpPr/>
          <p:nvPr/>
        </p:nvSpPr>
        <p:spPr bwMode="auto">
          <a:xfrm flipV="1">
            <a:off x="5523571" y="3666808"/>
            <a:ext cx="1532825" cy="1412777"/>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Shape 2543"/>
          <p:cNvSpPr/>
          <p:nvPr/>
        </p:nvSpPr>
        <p:spPr bwMode="auto">
          <a:xfrm>
            <a:off x="6017098" y="4181454"/>
            <a:ext cx="383484" cy="383484"/>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4" name="Freeform 9"/>
          <p:cNvSpPr/>
          <p:nvPr/>
        </p:nvSpPr>
        <p:spPr bwMode="auto">
          <a:xfrm flipV="1">
            <a:off x="7048615" y="3666808"/>
            <a:ext cx="1532825" cy="1412777"/>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EB69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Shape 2784"/>
          <p:cNvSpPr/>
          <p:nvPr/>
        </p:nvSpPr>
        <p:spPr bwMode="auto">
          <a:xfrm>
            <a:off x="7548812" y="4181454"/>
            <a:ext cx="384595" cy="383484"/>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6" name="Freeform 10"/>
          <p:cNvSpPr/>
          <p:nvPr/>
        </p:nvSpPr>
        <p:spPr bwMode="auto">
          <a:xfrm flipV="1">
            <a:off x="8581440" y="3666808"/>
            <a:ext cx="1532824" cy="1412777"/>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0B63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Shape 2774"/>
          <p:cNvSpPr/>
          <p:nvPr/>
        </p:nvSpPr>
        <p:spPr bwMode="auto">
          <a:xfrm>
            <a:off x="9073855" y="4181454"/>
            <a:ext cx="384596" cy="38348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nvGrpSpPr>
          <p:cNvPr id="18" name="组合 17"/>
          <p:cNvGrpSpPr/>
          <p:nvPr/>
        </p:nvGrpSpPr>
        <p:grpSpPr>
          <a:xfrm>
            <a:off x="2818130" y="5502275"/>
            <a:ext cx="2884805" cy="1013396"/>
            <a:chOff x="1760818" y="2349127"/>
            <a:chExt cx="2224143" cy="491316"/>
          </a:xfrm>
        </p:grpSpPr>
        <p:sp>
          <p:nvSpPr>
            <p:cNvPr id="19" name="文本框 18"/>
            <p:cNvSpPr txBox="1"/>
            <p:nvPr/>
          </p:nvSpPr>
          <p:spPr>
            <a:xfrm>
              <a:off x="1806000" y="2349127"/>
              <a:ext cx="2133781" cy="193337"/>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tx1">
                      <a:lumMod val="75000"/>
                      <a:lumOff val="25000"/>
                    </a:schemeClr>
                  </a:solidFill>
                  <a:latin typeface="Century Gothic" panose="020B0502020202020204" pitchFamily="34" charset="0"/>
                </a:rPr>
                <a:t>Symptom Checker</a:t>
              </a:r>
              <a:endParaRPr lang="en-US" altLang="zh-CN" sz="2000" b="1" dirty="0">
                <a:solidFill>
                  <a:schemeClr val="tx1">
                    <a:lumMod val="75000"/>
                    <a:lumOff val="25000"/>
                  </a:schemeClr>
                </a:solidFill>
                <a:latin typeface="Century Gothic" panose="020B0502020202020204" pitchFamily="34" charset="0"/>
              </a:endParaRPr>
            </a:p>
          </p:txBody>
        </p:sp>
        <p:sp>
          <p:nvSpPr>
            <p:cNvPr id="20" name="文本框 19"/>
            <p:cNvSpPr txBox="1"/>
            <p:nvPr/>
          </p:nvSpPr>
          <p:spPr>
            <a:xfrm>
              <a:off x="1760818" y="2626479"/>
              <a:ext cx="2224143" cy="2139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b="1" dirty="0">
                  <a:solidFill>
                    <a:schemeClr val="tx1">
                      <a:lumMod val="50000"/>
                      <a:lumOff val="50000"/>
                    </a:schemeClr>
                  </a:solidFill>
                  <a:latin typeface="Century Gothic" panose="020B0502020202020204" pitchFamily="34" charset="0"/>
                  <a:ea typeface="+mj-ea"/>
                </a:rPr>
                <a:t>Shows the list of possible conditions.Not an actual diagnosis</a:t>
              </a:r>
              <a:endParaRPr lang="en-US" altLang="zh-CN" sz="1000" b="1" dirty="0">
                <a:solidFill>
                  <a:schemeClr val="tx1">
                    <a:lumMod val="50000"/>
                    <a:lumOff val="50000"/>
                  </a:schemeClr>
                </a:solidFill>
                <a:latin typeface="Century Gothic" panose="020B0502020202020204" pitchFamily="34" charset="0"/>
                <a:ea typeface="+mj-ea"/>
              </a:endParaRPr>
            </a:p>
          </p:txBody>
        </p:sp>
      </p:grpSp>
      <p:grpSp>
        <p:nvGrpSpPr>
          <p:cNvPr id="21" name="组合 20"/>
          <p:cNvGrpSpPr/>
          <p:nvPr/>
        </p:nvGrpSpPr>
        <p:grpSpPr>
          <a:xfrm>
            <a:off x="6017038" y="5502260"/>
            <a:ext cx="2500467" cy="928395"/>
            <a:chOff x="1760814" y="2349127"/>
            <a:chExt cx="2224147" cy="825799"/>
          </a:xfrm>
        </p:grpSpPr>
        <p:sp>
          <p:nvSpPr>
            <p:cNvPr id="22" name="文本框 21"/>
            <p:cNvSpPr txBox="1"/>
            <p:nvPr/>
          </p:nvSpPr>
          <p:spPr>
            <a:xfrm>
              <a:off x="1760814" y="2349127"/>
              <a:ext cx="2133781" cy="354711"/>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tx1">
                      <a:lumMod val="75000"/>
                      <a:lumOff val="25000"/>
                    </a:schemeClr>
                  </a:solidFill>
                  <a:latin typeface="Century Gothic" panose="020B0502020202020204" pitchFamily="34" charset="0"/>
                </a:rPr>
                <a:t>Hassle Free </a:t>
              </a:r>
              <a:endParaRPr lang="en-US" altLang="zh-CN" sz="2000" b="1" dirty="0">
                <a:solidFill>
                  <a:schemeClr val="tx1">
                    <a:lumMod val="75000"/>
                    <a:lumOff val="25000"/>
                  </a:schemeClr>
                </a:solidFill>
                <a:latin typeface="Century Gothic" panose="020B0502020202020204" pitchFamily="34" charset="0"/>
              </a:endParaRPr>
            </a:p>
          </p:txBody>
        </p:sp>
        <p:sp>
          <p:nvSpPr>
            <p:cNvPr id="23" name="文本框 22"/>
            <p:cNvSpPr txBox="1"/>
            <p:nvPr/>
          </p:nvSpPr>
          <p:spPr>
            <a:xfrm>
              <a:off x="1760818" y="2626479"/>
              <a:ext cx="2224143" cy="54844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b="1" dirty="0">
                  <a:solidFill>
                    <a:schemeClr val="tx1">
                      <a:lumMod val="50000"/>
                      <a:lumOff val="50000"/>
                    </a:schemeClr>
                  </a:solidFill>
                  <a:latin typeface="Century Gothic" panose="020B0502020202020204" pitchFamily="34" charset="0"/>
                  <a:ea typeface="+mj-ea"/>
                </a:rPr>
                <a:t>Reduces the hassle of carrying multiple papers and prescriptions by going digital</a:t>
              </a:r>
              <a:endParaRPr lang="en-US" altLang="zh-CN" sz="1000" b="1" dirty="0">
                <a:solidFill>
                  <a:schemeClr val="tx1">
                    <a:lumMod val="50000"/>
                    <a:lumOff val="50000"/>
                  </a:schemeClr>
                </a:solidFill>
                <a:latin typeface="Century Gothic" panose="020B0502020202020204" pitchFamily="34" charset="0"/>
                <a:ea typeface="+mj-ea"/>
              </a:endParaRPr>
            </a:p>
          </p:txBody>
        </p:sp>
      </p:grpSp>
      <p:grpSp>
        <p:nvGrpSpPr>
          <p:cNvPr id="24" name="组合 23"/>
          <p:cNvGrpSpPr/>
          <p:nvPr/>
        </p:nvGrpSpPr>
        <p:grpSpPr>
          <a:xfrm>
            <a:off x="1799590" y="2236470"/>
            <a:ext cx="2818765" cy="901900"/>
            <a:chOff x="1760818" y="2344065"/>
            <a:chExt cx="2224143" cy="553025"/>
          </a:xfrm>
        </p:grpSpPr>
        <p:sp>
          <p:nvSpPr>
            <p:cNvPr id="25" name="文本框 24"/>
            <p:cNvSpPr txBox="1"/>
            <p:nvPr/>
          </p:nvSpPr>
          <p:spPr>
            <a:xfrm>
              <a:off x="1806000" y="2344065"/>
              <a:ext cx="2133781" cy="244523"/>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tx1">
                      <a:lumMod val="75000"/>
                      <a:lumOff val="25000"/>
                    </a:schemeClr>
                  </a:solidFill>
                  <a:latin typeface="Century Gothic" panose="020B0502020202020204" pitchFamily="34" charset="0"/>
                </a:rPr>
                <a:t>Unique Health Id</a:t>
              </a:r>
              <a:endParaRPr lang="en-US" altLang="zh-CN" sz="2000" b="1" dirty="0">
                <a:solidFill>
                  <a:schemeClr val="tx1">
                    <a:lumMod val="75000"/>
                    <a:lumOff val="25000"/>
                  </a:schemeClr>
                </a:solidFill>
                <a:latin typeface="Century Gothic" panose="020B0502020202020204" pitchFamily="34" charset="0"/>
              </a:endParaRPr>
            </a:p>
          </p:txBody>
        </p:sp>
        <p:sp>
          <p:nvSpPr>
            <p:cNvPr id="26" name="文本框 25"/>
            <p:cNvSpPr txBox="1"/>
            <p:nvPr/>
          </p:nvSpPr>
          <p:spPr>
            <a:xfrm>
              <a:off x="1760818" y="2626479"/>
              <a:ext cx="2224143" cy="27061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b="1" dirty="0">
                  <a:solidFill>
                    <a:schemeClr val="tx1">
                      <a:lumMod val="50000"/>
                      <a:lumOff val="50000"/>
                    </a:schemeClr>
                  </a:solidFill>
                  <a:latin typeface="Century Gothic" panose="020B0502020202020204" pitchFamily="34" charset="0"/>
                  <a:ea typeface="+mj-ea"/>
                </a:rPr>
                <a:t>Every user who will register will get a unique healh ID.</a:t>
              </a:r>
              <a:endParaRPr lang="en-US" altLang="zh-CN" sz="1000" b="1" dirty="0">
                <a:solidFill>
                  <a:schemeClr val="tx1">
                    <a:lumMod val="50000"/>
                    <a:lumOff val="50000"/>
                  </a:schemeClr>
                </a:solidFill>
                <a:latin typeface="Century Gothic" panose="020B0502020202020204" pitchFamily="34" charset="0"/>
                <a:ea typeface="+mj-ea"/>
              </a:endParaRPr>
            </a:p>
          </p:txBody>
        </p:sp>
      </p:grpSp>
      <p:grpSp>
        <p:nvGrpSpPr>
          <p:cNvPr id="27" name="组合 26"/>
          <p:cNvGrpSpPr/>
          <p:nvPr/>
        </p:nvGrpSpPr>
        <p:grpSpPr>
          <a:xfrm>
            <a:off x="4560895" y="2236750"/>
            <a:ext cx="2811145" cy="928395"/>
            <a:chOff x="1760818" y="2349127"/>
            <a:chExt cx="2500492" cy="825799"/>
          </a:xfrm>
        </p:grpSpPr>
        <p:sp>
          <p:nvSpPr>
            <p:cNvPr id="28" name="文本框 27"/>
            <p:cNvSpPr txBox="1"/>
            <p:nvPr/>
          </p:nvSpPr>
          <p:spPr>
            <a:xfrm>
              <a:off x="1806004" y="2349127"/>
              <a:ext cx="2455306" cy="354711"/>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tx1">
                      <a:lumMod val="75000"/>
                      <a:lumOff val="25000"/>
                    </a:schemeClr>
                  </a:solidFill>
                  <a:latin typeface="Century Gothic" panose="020B0502020202020204" pitchFamily="34" charset="0"/>
                </a:rPr>
                <a:t>Common Database</a:t>
              </a:r>
              <a:endParaRPr lang="en-US" altLang="zh-CN" sz="2000" b="1" dirty="0">
                <a:solidFill>
                  <a:schemeClr val="tx1">
                    <a:lumMod val="75000"/>
                    <a:lumOff val="25000"/>
                  </a:schemeClr>
                </a:solidFill>
                <a:latin typeface="Century Gothic" panose="020B0502020202020204" pitchFamily="34" charset="0"/>
              </a:endParaRPr>
            </a:p>
          </p:txBody>
        </p:sp>
        <p:sp>
          <p:nvSpPr>
            <p:cNvPr id="29" name="文本框 28"/>
            <p:cNvSpPr txBox="1"/>
            <p:nvPr/>
          </p:nvSpPr>
          <p:spPr>
            <a:xfrm>
              <a:off x="1760818" y="2626479"/>
              <a:ext cx="2224143" cy="54844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b="1" dirty="0">
                  <a:solidFill>
                    <a:schemeClr val="tx1">
                      <a:lumMod val="50000"/>
                      <a:lumOff val="50000"/>
                    </a:schemeClr>
                  </a:solidFill>
                  <a:latin typeface="Century Gothic" panose="020B0502020202020204" pitchFamily="34" charset="0"/>
                  <a:ea typeface="+mj-ea"/>
                </a:rPr>
                <a:t>There will be a single common databse with medical history of all citizens of country</a:t>
              </a:r>
              <a:endParaRPr lang="en-US" altLang="zh-CN" sz="1000" b="1" dirty="0">
                <a:solidFill>
                  <a:schemeClr val="tx1">
                    <a:lumMod val="50000"/>
                    <a:lumOff val="50000"/>
                  </a:schemeClr>
                </a:solidFill>
                <a:latin typeface="Century Gothic" panose="020B0502020202020204" pitchFamily="34" charset="0"/>
                <a:ea typeface="+mj-ea"/>
              </a:endParaRPr>
            </a:p>
          </p:txBody>
        </p:sp>
      </p:grpSp>
      <p:grpSp>
        <p:nvGrpSpPr>
          <p:cNvPr id="30" name="组合 29"/>
          <p:cNvGrpSpPr/>
          <p:nvPr/>
        </p:nvGrpSpPr>
        <p:grpSpPr>
          <a:xfrm>
            <a:off x="7757160" y="2236469"/>
            <a:ext cx="3479800" cy="1166495"/>
            <a:chOff x="1573607" y="2201460"/>
            <a:chExt cx="2610474" cy="901207"/>
          </a:xfrm>
        </p:grpSpPr>
        <p:sp>
          <p:nvSpPr>
            <p:cNvPr id="31" name="文本框 30"/>
            <p:cNvSpPr txBox="1"/>
            <p:nvPr/>
          </p:nvSpPr>
          <p:spPr>
            <a:xfrm>
              <a:off x="1573607" y="2201460"/>
              <a:ext cx="2467089" cy="546022"/>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tx1">
                      <a:lumMod val="75000"/>
                      <a:lumOff val="25000"/>
                    </a:schemeClr>
                  </a:solidFill>
                  <a:latin typeface="Century Gothic" panose="020B0502020202020204" pitchFamily="34" charset="0"/>
                </a:rPr>
                <a:t>Nearby Healthcare Facilities</a:t>
              </a:r>
              <a:endParaRPr lang="en-US" altLang="zh-CN" sz="2000" b="1" dirty="0">
                <a:solidFill>
                  <a:schemeClr val="tx1">
                    <a:lumMod val="75000"/>
                    <a:lumOff val="25000"/>
                  </a:schemeClr>
                </a:solidFill>
                <a:latin typeface="Century Gothic" panose="020B0502020202020204" pitchFamily="34" charset="0"/>
              </a:endParaRPr>
            </a:p>
          </p:txBody>
        </p:sp>
        <p:sp>
          <p:nvSpPr>
            <p:cNvPr id="32" name="文本框 31"/>
            <p:cNvSpPr txBox="1"/>
            <p:nvPr/>
          </p:nvSpPr>
          <p:spPr>
            <a:xfrm>
              <a:off x="1760818" y="2626308"/>
              <a:ext cx="2423263" cy="47635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b="1" dirty="0">
                  <a:solidFill>
                    <a:schemeClr val="tx1">
                      <a:lumMod val="50000"/>
                      <a:lumOff val="50000"/>
                    </a:schemeClr>
                  </a:solidFill>
                  <a:latin typeface="Century Gothic" panose="020B0502020202020204" pitchFamily="34" charset="0"/>
                  <a:ea typeface="+mj-ea"/>
                </a:rPr>
                <a:t>Real Time Bed availability status and other related information regarding nearby healthcare facilities</a:t>
              </a:r>
              <a:endParaRPr lang="en-US" altLang="zh-CN" sz="1000" b="1" dirty="0">
                <a:solidFill>
                  <a:schemeClr val="tx1">
                    <a:lumMod val="50000"/>
                    <a:lumOff val="50000"/>
                  </a:schemeClr>
                </a:solidFill>
                <a:latin typeface="Century Gothic" panose="020B0502020202020204" pitchFamily="34" charset="0"/>
                <a:ea typeface="+mj-ea"/>
              </a:endParaRP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84)"/>
          <p:cNvPicPr>
            <a:picLocks noChangeAspect="1"/>
          </p:cNvPicPr>
          <p:nvPr/>
        </p:nvPicPr>
        <p:blipFill>
          <a:blip r:embed="rId1"/>
          <a:stretch>
            <a:fillRect/>
          </a:stretch>
        </p:blipFill>
        <p:spPr>
          <a:xfrm>
            <a:off x="0" y="-635"/>
            <a:ext cx="12192000" cy="6858000"/>
          </a:xfrm>
          <a:prstGeom prst="rect">
            <a:avLst/>
          </a:prstGeom>
        </p:spPr>
      </p:pic>
    </p:spTree>
  </p:cSld>
  <p:clrMapOvr>
    <a:masterClrMapping/>
  </p:clrMapOvr>
  <p:transition advTm="3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63245" y="3013710"/>
            <a:ext cx="10850880" cy="829945"/>
          </a:xfrm>
          <a:prstGeom prst="rect">
            <a:avLst/>
          </a:prstGeom>
          <a:noFill/>
        </p:spPr>
        <p:txBody>
          <a:bodyPr wrap="none" rtlCol="0">
            <a:spAutoFit/>
          </a:bodyPr>
          <a:p>
            <a:pPr algn="l"/>
            <a:r>
              <a:rPr lang="en-US" sz="4800">
                <a:ln/>
                <a:solidFill>
                  <a:schemeClr val="tx1"/>
                </a:solidFill>
                <a:effectLst>
                  <a:outerShdw blurRad="38100" dist="19050" dir="2700000" algn="tl" rotWithShape="0">
                    <a:schemeClr val="dk1">
                      <a:alpha val="40000"/>
                    </a:schemeClr>
                  </a:outerShdw>
                </a:effectLst>
              </a:rPr>
              <a:t>Finding nearby healtcare facilities</a:t>
            </a:r>
            <a:endParaRPr lang="en-US" sz="4800">
              <a:ln/>
              <a:solidFill>
                <a:schemeClr val="tx1"/>
              </a:solidFill>
              <a:effectLst>
                <a:outerShdw blurRad="38100" dist="19050" dir="2700000" algn="tl" rotWithShape="0">
                  <a:schemeClr val="dk1">
                    <a:alpha val="40000"/>
                  </a:schemeClr>
                </a:outerShdw>
              </a:effectLs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3)"/>
          <p:cNvPicPr>
            <a:picLocks noChangeAspect="1"/>
          </p:cNvPicPr>
          <p:nvPr/>
        </p:nvPicPr>
        <p:blipFill>
          <a:blip r:embed="rId1"/>
          <a:stretch>
            <a:fillRect/>
          </a:stretch>
        </p:blipFill>
        <p:spPr>
          <a:xfrm>
            <a:off x="0" y="635"/>
            <a:ext cx="12192000" cy="6857365"/>
          </a:xfrm>
          <a:prstGeom prst="rect">
            <a:avLst/>
          </a:prstGeom>
        </p:spPr>
      </p:pic>
    </p:spTree>
  </p:cSld>
  <p:clrMapOvr>
    <a:masterClrMapping/>
  </p:clrMapOvr>
  <p:transition advTm="3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042160" y="3013710"/>
            <a:ext cx="8107680" cy="829945"/>
          </a:xfrm>
          <a:prstGeom prst="rect">
            <a:avLst/>
          </a:prstGeom>
          <a:noFill/>
        </p:spPr>
        <p:txBody>
          <a:bodyPr wrap="none" rtlCol="0">
            <a:spAutoFit/>
          </a:bodyPr>
          <a:p>
            <a:pPr algn="l"/>
            <a:r>
              <a:rPr lang="en-US" sz="4800">
                <a:solidFill>
                  <a:schemeClr val="tx1"/>
                </a:solidFill>
                <a:effectLst>
                  <a:outerShdw blurRad="38100" dist="19050" dir="2700000" algn="tl" rotWithShape="0">
                    <a:schemeClr val="dk1">
                      <a:alpha val="40000"/>
                    </a:schemeClr>
                  </a:outerShdw>
                </a:effectLst>
              </a:rPr>
              <a:t>AI Powered Symptom Checker</a:t>
            </a:r>
            <a:endParaRPr lang="en-US" sz="48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1244</Words>
  <Application>WPS Presentation</Application>
  <PresentationFormat>宽屏</PresentationFormat>
  <Paragraphs>67</Paragraphs>
  <Slides>25</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25</vt:i4>
      </vt:variant>
    </vt:vector>
  </HeadingPairs>
  <TitlesOfParts>
    <vt:vector size="47" baseType="lpstr">
      <vt:lpstr>Arial</vt:lpstr>
      <vt:lpstr>SimSun</vt:lpstr>
      <vt:lpstr>Wingdings</vt:lpstr>
      <vt:lpstr>Miriam</vt:lpstr>
      <vt:lpstr>Yu Gothic UI</vt:lpstr>
      <vt:lpstr>方正兰亭超细黑简体</vt:lpstr>
      <vt:lpstr>张海山锐线体2.0</vt:lpstr>
      <vt:lpstr>Aharoni</vt:lpstr>
      <vt:lpstr>Century Gothic</vt:lpstr>
      <vt:lpstr>Kartika</vt:lpstr>
      <vt:lpstr>Gill Sans</vt:lpstr>
      <vt:lpstr>Source Sans Pro Light</vt:lpstr>
      <vt:lpstr>Verdana</vt:lpstr>
      <vt:lpstr>等线</vt:lpstr>
      <vt:lpstr>Microsoft YaHei</vt:lpstr>
      <vt:lpstr>Arial Unicode MS</vt:lpstr>
      <vt:lpstr>等线 Light</vt:lpstr>
      <vt:lpstr>Segoe Print</vt:lpstr>
      <vt:lpstr>Yu Gothic UI Semibold</vt:lpstr>
      <vt:lpstr>PMingLiU-ExtB</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abhay</cp:lastModifiedBy>
  <cp:revision>69</cp:revision>
  <dcterms:created xsi:type="dcterms:W3CDTF">2019-07-12T02:05:00Z</dcterms:created>
  <dcterms:modified xsi:type="dcterms:W3CDTF">2022-01-29T20:29:05Z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1033-11.2.0.10463</vt:lpwstr>
  </property>
  <property fmtid="{D5CDD505-2E9C-101B-9397-08002B2CF9AE}" pid="3" name="ICV">
    <vt:lpwstr>A0280EB8E34A46CBBFD019341BC679F3</vt:lpwstr>
  </property>
</Properties>
</file>